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58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7" r:id="rId16"/>
    <p:sldId id="278" r:id="rId17"/>
    <p:sldId id="279" r:id="rId18"/>
    <p:sldId id="280" r:id="rId19"/>
    <p:sldId id="28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69" autoAdjust="0"/>
  </p:normalViewPr>
  <p:slideViewPr>
    <p:cSldViewPr>
      <p:cViewPr varScale="1">
        <p:scale>
          <a:sx n="77" d="100"/>
          <a:sy n="77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AC1E-9CDC-4438-BB78-CBDE6019D9A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399B-558C-43B0-9C6D-E5C636BC1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572116"/>
            <a:ext cx="1143008" cy="1143008"/>
          </a:xfrm>
          <a:prstGeom prst="rect">
            <a:avLst/>
          </a:prstGeom>
        </p:spPr>
      </p:pic>
      <p:pic>
        <p:nvPicPr>
          <p:cNvPr id="5" name="Рисунок 4" descr="Опятю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42852"/>
            <a:ext cx="3321867" cy="2214578"/>
          </a:xfrm>
          <a:prstGeom prst="rect">
            <a:avLst/>
          </a:prstGeom>
        </p:spPr>
      </p:pic>
      <p:pic>
        <p:nvPicPr>
          <p:cNvPr id="7" name="Рисунок 6" descr="1153eba0_resizedScaled_1020to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534780"/>
            <a:ext cx="4000528" cy="2251278"/>
          </a:xfrm>
          <a:prstGeom prst="rect">
            <a:avLst/>
          </a:prstGeom>
        </p:spPr>
      </p:pic>
      <p:pic>
        <p:nvPicPr>
          <p:cNvPr id="8" name="Рисунок 7" descr="depositphotos_74975271_xl-2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893235"/>
            <a:ext cx="4286248" cy="2678905"/>
          </a:xfrm>
          <a:prstGeom prst="rect">
            <a:avLst/>
          </a:prstGeom>
        </p:spPr>
      </p:pic>
      <p:pic>
        <p:nvPicPr>
          <p:cNvPr id="9" name="Рисунок 8" descr="__2019-02-01__15374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4286256"/>
            <a:ext cx="3429024" cy="24450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928934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Водитель</a:t>
            </a:r>
            <a:endParaRPr lang="ru-RU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5572140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428736"/>
            <a:ext cx="41433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Мышечный корсет организма в норме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головы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шеи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верхней части спины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грудной клетки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плеча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предплечья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кисти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средней и нижней части спины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живота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ягодиц и таза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бедра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голени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стопы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tmp582114819922984960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1438" y="982272"/>
            <a:ext cx="4786314" cy="3589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9190" y="1214422"/>
            <a:ext cx="407193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Скорость реакции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Восстановление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нарушенных функций мозга и цнс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Нормализация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мозгового кровообращения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Восстановление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структуры и функции нервов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Ликвидация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опорно-двигательных расстройств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Восстановление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двигательной активности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009e44ec9e20dd0bb38b645208a494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5" y="1500174"/>
            <a:ext cx="4811343" cy="32861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4942" y="4643446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421484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 Narrow" pitchFamily="34" charset="0"/>
              </a:rPr>
              <a:t>Водительский - Нервный баланс</a:t>
            </a:r>
            <a:r>
              <a:rPr lang="ru-RU" sz="1600" b="1" dirty="0" smtClean="0">
                <a:solidFill>
                  <a:srgbClr val="00B0F0"/>
                </a:solidFill>
                <a:latin typeface="Arial Narrow" pitchFamily="34" charset="0"/>
              </a:rPr>
              <a:t>:</a:t>
            </a:r>
          </a:p>
          <a:p>
            <a:r>
              <a:rPr lang="ru-RU" sz="1600" dirty="0" smtClean="0">
                <a:latin typeface="Arial Narrow" pitchFamily="34" charset="0"/>
              </a:rPr>
              <a:t>Аутоинтоксикация</a:t>
            </a:r>
            <a:endParaRPr lang="ru-RU" sz="1600" dirty="0" smtClean="0">
              <a:latin typeface="Arial Narrow" pitchFamily="34" charset="0"/>
            </a:endParaRPr>
          </a:p>
          <a:p>
            <a:r>
              <a:rPr lang="ru-RU" sz="1600" dirty="0" smtClean="0">
                <a:latin typeface="Arial Narrow" pitchFamily="34" charset="0"/>
              </a:rPr>
              <a:t>Детоксикация</a:t>
            </a:r>
          </a:p>
          <a:p>
            <a:r>
              <a:rPr lang="ru-RU" sz="1600" dirty="0" smtClean="0">
                <a:latin typeface="Arial Narrow" pitchFamily="34" charset="0"/>
              </a:rPr>
              <a:t>Лимфа и детокс</a:t>
            </a:r>
          </a:p>
          <a:p>
            <a:r>
              <a:rPr lang="ru-RU" sz="1600" dirty="0" smtClean="0">
                <a:latin typeface="Arial Narrow" pitchFamily="34" charset="0"/>
              </a:rPr>
              <a:t>Дисбактериоз (грибки)</a:t>
            </a:r>
          </a:p>
          <a:p>
            <a:r>
              <a:rPr lang="ru-RU" sz="1600" dirty="0" smtClean="0">
                <a:latin typeface="Arial Narrow" pitchFamily="34" charset="0"/>
              </a:rPr>
              <a:t>Поддержка печени</a:t>
            </a:r>
          </a:p>
          <a:p>
            <a:r>
              <a:rPr lang="ru-RU" sz="1600" dirty="0" smtClean="0">
                <a:latin typeface="Arial Narrow" pitchFamily="34" charset="0"/>
              </a:rPr>
              <a:t>Дренаж</a:t>
            </a:r>
          </a:p>
          <a:p>
            <a:r>
              <a:rPr lang="ru-RU" sz="1600" dirty="0" smtClean="0">
                <a:latin typeface="Arial Narrow" pitchFamily="34" charset="0"/>
              </a:rPr>
              <a:t>Дренаж</a:t>
            </a:r>
          </a:p>
          <a:p>
            <a:r>
              <a:rPr lang="ru-RU" sz="1600" dirty="0" smtClean="0">
                <a:latin typeface="Arial Narrow" pitchFamily="34" charset="0"/>
              </a:rPr>
              <a:t>Стабилизация иммунной системы</a:t>
            </a:r>
          </a:p>
          <a:p>
            <a:r>
              <a:rPr lang="ru-RU" sz="1600" dirty="0" smtClean="0">
                <a:latin typeface="Arial Narrow" pitchFamily="34" charset="0"/>
              </a:rPr>
              <a:t>Режим «Почки»</a:t>
            </a:r>
          </a:p>
          <a:p>
            <a:r>
              <a:rPr lang="ru-RU" sz="1600" dirty="0" smtClean="0">
                <a:latin typeface="Arial Narrow" pitchFamily="34" charset="0"/>
              </a:rPr>
              <a:t>Бодрость</a:t>
            </a:r>
          </a:p>
          <a:p>
            <a:r>
              <a:rPr lang="ru-RU" sz="1600" dirty="0" smtClean="0">
                <a:latin typeface="Arial Narrow" pitchFamily="34" charset="0"/>
              </a:rPr>
              <a:t>Нервы, лечение</a:t>
            </a:r>
          </a:p>
          <a:p>
            <a:r>
              <a:rPr lang="ru-RU" sz="1600" dirty="0" smtClean="0">
                <a:latin typeface="Arial Narrow" pitchFamily="34" charset="0"/>
              </a:rPr>
              <a:t>Беспокойство расслабление</a:t>
            </a:r>
          </a:p>
          <a:p>
            <a:r>
              <a:rPr lang="ru-RU" sz="1600" dirty="0" smtClean="0">
                <a:latin typeface="Arial Narrow" pitchFamily="34" charset="0"/>
              </a:rPr>
              <a:t>Антистресс</a:t>
            </a:r>
          </a:p>
          <a:p>
            <a:r>
              <a:rPr lang="ru-RU" sz="1600" dirty="0" smtClean="0">
                <a:latin typeface="Arial Narrow" pitchFamily="34" charset="0"/>
              </a:rPr>
              <a:t>Центр памяти</a:t>
            </a:r>
          </a:p>
          <a:p>
            <a:r>
              <a:rPr lang="ru-RU" sz="1600" dirty="0" smtClean="0">
                <a:latin typeface="Arial Narrow" pitchFamily="34" charset="0"/>
              </a:rPr>
              <a:t>Бодрость, недостаточная</a:t>
            </a:r>
          </a:p>
          <a:p>
            <a:r>
              <a:rPr lang="ru-RU" sz="1600" dirty="0" smtClean="0">
                <a:latin typeface="Arial Narrow" pitchFamily="34" charset="0"/>
              </a:rPr>
              <a:t>Центр радости</a:t>
            </a:r>
          </a:p>
          <a:p>
            <a:r>
              <a:rPr lang="ru-RU" sz="1600" dirty="0" smtClean="0">
                <a:latin typeface="Arial Narrow" pitchFamily="34" charset="0"/>
              </a:rPr>
              <a:t>Антидепрессант</a:t>
            </a:r>
          </a:p>
          <a:p>
            <a:r>
              <a:rPr lang="ru-RU" sz="1600" dirty="0" smtClean="0">
                <a:latin typeface="Arial Narrow" pitchFamily="34" charset="0"/>
              </a:rPr>
              <a:t>Стимуляция иммунитета 1</a:t>
            </a:r>
          </a:p>
          <a:p>
            <a:r>
              <a:rPr lang="ru-RU" sz="1600" dirty="0" smtClean="0">
                <a:latin typeface="Arial Narrow" pitchFamily="34" charset="0"/>
              </a:rPr>
              <a:t>Стимуляция иммунитета 2</a:t>
            </a:r>
          </a:p>
          <a:p>
            <a:r>
              <a:rPr lang="ru-RU" sz="1600" dirty="0" smtClean="0">
                <a:latin typeface="Arial Narrow" pitchFamily="34" charset="0"/>
              </a:rPr>
              <a:t>Восстановление иммунитета</a:t>
            </a:r>
          </a:p>
          <a:p>
            <a:r>
              <a:rPr lang="ru-RU" sz="1600" dirty="0" smtClean="0">
                <a:latin typeface="Arial Narrow" pitchFamily="34" charset="0"/>
              </a:rPr>
              <a:t>Витализация</a:t>
            </a:r>
          </a:p>
          <a:p>
            <a:r>
              <a:rPr lang="ru-RU" sz="1600" dirty="0" smtClean="0">
                <a:latin typeface="Arial Narrow" pitchFamily="34" charset="0"/>
              </a:rPr>
              <a:t>Зарядка энергией</a:t>
            </a:r>
          </a:p>
          <a:p>
            <a:r>
              <a:rPr lang="ru-RU" sz="1600" dirty="0" smtClean="0">
                <a:latin typeface="Arial Narrow" pitchFamily="34" charset="0"/>
              </a:rPr>
              <a:t>Личностный рост</a:t>
            </a:r>
          </a:p>
          <a:p>
            <a:r>
              <a:rPr lang="ru-RU" sz="1600" dirty="0" smtClean="0">
                <a:latin typeface="Arial Narrow" pitchFamily="34" charset="0"/>
              </a:rPr>
              <a:t>Энергия жизненная </a:t>
            </a:r>
          </a:p>
          <a:p>
            <a:r>
              <a:rPr lang="ru-RU" sz="1600" dirty="0" smtClean="0">
                <a:latin typeface="Arial Narrow" pitchFamily="34" charset="0"/>
              </a:rPr>
              <a:t>Центр защиты</a:t>
            </a:r>
          </a:p>
          <a:p>
            <a:r>
              <a:rPr lang="ru-RU" sz="1600" dirty="0" smtClean="0">
                <a:latin typeface="Arial Narrow" pitchFamily="34" charset="0"/>
              </a:rPr>
              <a:t>Центр исцеления</a:t>
            </a:r>
            <a:endParaRPr lang="ru-RU" sz="1600" dirty="0">
              <a:latin typeface="Arial Narrow" pitchFamily="34" charset="0"/>
            </a:endParaRPr>
          </a:p>
        </p:txBody>
      </p:sp>
      <p:pic>
        <p:nvPicPr>
          <p:cNvPr id="7" name="Рисунок 6" descr="102001441-asng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38" y="1285860"/>
            <a:ext cx="5466374" cy="3643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628" y="5072074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92" y="5857892"/>
            <a:ext cx="1000108" cy="1000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1643050"/>
            <a:ext cx="4429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Общий тонус организма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Активная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защита баз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ЖКТ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Сердце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регуляция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Кровообращение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регуляция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мужской мочеполовой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системы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женской мочеполовой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Усталость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глаз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Усталость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Антистресс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очистка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Холестерин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Дисбактериоз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3087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42853"/>
            <a:ext cx="4500594" cy="2788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4942" y="5286388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0562" y="285728"/>
            <a:ext cx="378621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Здоровое сердце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чакра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Кровообращение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регуляция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Кровоснабжение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сердца, насыщение крови кислородом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Разжижение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Артериальное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давление, очень низкое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Артериальное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давление, слишком высокое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Разжижение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крови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Натрий/калий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баланс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Магний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дефицит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Антиангиоспастический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Антиспастический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Артерии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сердца (венечные сосуды)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Стенокардия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Вазогенный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Сердечная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недостаточность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Сердечный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ритм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Антиаритмический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эффект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Сердечный центр.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Тахикардия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экстросистолия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Сердце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желудочки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Сердце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регуляция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сердца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исцеления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Почки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регуляция и очистка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очистка организма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ommon-Car-Accident-Injury-Sympto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000108"/>
            <a:ext cx="4429156" cy="2957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4143380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8794" y="2714620"/>
            <a:ext cx="56436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Здоровый сон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Антистресс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Позвоночник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весь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Затылок плечи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Позвоночник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шейный отдел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Усталость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спины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Мышцы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расслабление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Нервы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восстановление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Регуляция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гепатобилиарной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очистка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очистка организма (спец.)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Кожа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омоложение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628652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peppa8-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02966"/>
            <a:ext cx="4613583" cy="25759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3438" y="1785926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Активация иммунитета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Активация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иммунной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Укрепление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защитных сил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Тимус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к.ч.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Лейкоциты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образования лейкоцитов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фагоцитоза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лизина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иммунитета 1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Стимуляция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иммунитета 2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Ускорение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излечения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4929198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7166"/>
            <a:ext cx="438153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3438" y="128586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– Энерговосстановление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чакр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Восстановление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ауры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Витализация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радости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Активная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Сила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Земли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Зарядка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биологическая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857628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" name="Рисунок 9" descr="pesni-za-rul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42918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6314" y="71527"/>
            <a:ext cx="378621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Бросаем пить: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Алкоголизм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Алкогольная зависимость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Алкогольная детоксикация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Купирование синдрома отмены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Снятие «ломки»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Ликвидация алкогольной энцефалопатии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Очищение печени от алкогольных токсинов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Проблема гепатита и цирроза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Профилактическое очищение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Профилактика рецидива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Поддержка чистоты и баланса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Антистресс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(бессонница)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Депрессия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Депрессия неизвестной этиологии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Депрессия токсикологическая (медикаменты, наркотики и т.д.)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Стресс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Снятие страха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Невроз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Раздражение, злость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Облегчает общение и внушение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Воля, желание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Центр защиты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Центр исцеления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Центр радости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357694"/>
            <a:ext cx="328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DIaH95JUwAAIC8V.jpg 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214422"/>
            <a:ext cx="4605501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4876" y="3643314"/>
            <a:ext cx="37862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Бросаем курить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Жизненная энергия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Нелекарственное снотворное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Антинаркотик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Нелекарственный антидепрессант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Отмена наркотика(1-я фаза)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Отмена наркотика(2-я фаза)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Снятие «ломки»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Глубокая очистка организма (спец.)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Антитабак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6357958"/>
            <a:ext cx="51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ticle-2015114-0D05EC1200000578-483_1024x615_large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42844" y="142852"/>
            <a:ext cx="5786478" cy="34752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psp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3214710" cy="4286279"/>
          </a:xfrm>
          <a:prstGeom prst="rect">
            <a:avLst/>
          </a:prstGeom>
        </p:spPr>
      </p:pic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572397" y="-214338"/>
            <a:ext cx="1571604" cy="2160260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5643578"/>
            <a:ext cx="1143008" cy="1143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350951"/>
            <a:ext cx="5929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База комплексов Водитель</a:t>
            </a:r>
          </a:p>
          <a:p>
            <a:endParaRPr lang="ru-RU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Зрение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Антистресс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Спина в норме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 спим за рулем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Шея в норме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Геморроя нет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Внимание и концентрация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Мышечный корсет организма в норме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Скорость реакции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Нервный баланс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Общий тонус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Здоровое сердце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Здоровый сон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Активация иммунитета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- Пищевое отравление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Водительский – Энерговосстановление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Бросаем пить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Бросаем курить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P\Desktop\успешный лидер\Водитель\160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310064" cy="286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pic>
        <p:nvPicPr>
          <p:cNvPr id="6" name="Рисунок 5" descr="CKFB1grIjXMWbfCV17u5naX4reRKiXYACTFJwQf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0"/>
            <a:ext cx="3223954" cy="6286472"/>
          </a:xfrm>
          <a:prstGeom prst="rect">
            <a:avLst/>
          </a:prstGeom>
        </p:spPr>
      </p:pic>
      <p:pic>
        <p:nvPicPr>
          <p:cNvPr id="8" name="Рисунок 7" descr="67670741_2403046376597524_222308984846981690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857364"/>
            <a:ext cx="3000420" cy="3000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2066" y="1285860"/>
            <a:ext cx="39290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Зрение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Центр </a:t>
            </a:r>
            <a:r>
              <a:rPr lang="ru-RU" dirty="0" smtClean="0"/>
              <a:t>зрения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Спазм </a:t>
            </a:r>
            <a:r>
              <a:rPr lang="ru-RU" dirty="0" smtClean="0"/>
              <a:t>аккомодации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Роговица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Кровообращение </a:t>
            </a:r>
            <a:r>
              <a:rPr lang="ru-RU" dirty="0" smtClean="0"/>
              <a:t>головы, улучшение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Острота </a:t>
            </a:r>
            <a:r>
              <a:rPr lang="ru-RU" dirty="0" smtClean="0"/>
              <a:t>зрения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Орган </a:t>
            </a:r>
            <a:r>
              <a:rPr lang="ru-RU" dirty="0" smtClean="0"/>
              <a:t>зрения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Регуляция </a:t>
            </a:r>
            <a:r>
              <a:rPr lang="ru-RU" dirty="0" smtClean="0"/>
              <a:t>мышц глаз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Глаза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Бифокальное </a:t>
            </a:r>
            <a:r>
              <a:rPr lang="ru-RU" dirty="0" smtClean="0"/>
              <a:t>зрение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Зрение </a:t>
            </a:r>
            <a:r>
              <a:rPr lang="ru-RU" dirty="0" smtClean="0"/>
              <a:t>регуляция Близорукость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Дальнозоркость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Снятие </a:t>
            </a:r>
            <a:r>
              <a:rPr lang="ru-RU" dirty="0" smtClean="0"/>
              <a:t>зрительного утомления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Острота </a:t>
            </a:r>
            <a:r>
              <a:rPr lang="ru-RU" dirty="0" smtClean="0"/>
              <a:t>зрения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Кровообращение </a:t>
            </a:r>
            <a:r>
              <a:rPr lang="ru-RU" dirty="0" smtClean="0"/>
              <a:t>местное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blobid1556117431773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35243"/>
            <a:ext cx="5072041" cy="3820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7720" y="233204"/>
            <a:ext cx="428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Антистресс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Аппетит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отсутствие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Безрадостное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состояние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Беспокойство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Бодрость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Бодрость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недостаточная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Внутреннее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беспокойство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Возбуждение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психическое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Воля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желание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Депрессии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Истощение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(псих)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Сверхчувствительность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нервная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Успокоение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Серьезность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Скованность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Фаза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засыпания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Сон расстройство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Сон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регуляция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Сосредоточение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Спазмы различные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памяти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Страх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Страх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невроз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Состояние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страха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Стресс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634581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o-ROAD-RAGE-facebook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643050"/>
            <a:ext cx="4681728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72066" y="2101888"/>
            <a:ext cx="4071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Спина в норме: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Восстановление мышечной и умственной работоспособности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Остеохондроз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Профилактика боли спазма мышц спины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Релаксация и снятие спазма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Восстановление центра управления движением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Восстановление мышечного тонуса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Предупреждение сенсорно-моторных нарушений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878" y="6072206"/>
            <a:ext cx="392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4" name="Рисунок 13" descr="3-ways-to-ease-sciatic-pain-when-drivin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4929190" cy="31053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72066" y="3786190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 спим за рулем: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Зарядка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энергией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Стресс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Мышцы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мускулатура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зрения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Витализация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878" y="6072206"/>
            <a:ext cx="392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3" name="Рисунок 12" descr="kak-ne-zasnut-za-rulem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3" y="142852"/>
            <a:ext cx="5255825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052596" y="-214338"/>
            <a:ext cx="1091404" cy="1500198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78645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91513"/>
            <a:ext cx="321471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Шея в норме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Кривошея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Мышцы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шеи, ригидность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Спазм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 шеи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Атрофия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Мышечная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дистрофия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Мышцы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контрольные частоты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Мышцы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расслабление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Мышцы ригидные, базовая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Спазм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Спазм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 (судорога)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Строение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комплексное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Регенерация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Тонизация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мышц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Кривошея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Остеохондроз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позвоночника распространенный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Остеохондроз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шейного отдела позвоночника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Позвоночник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шейный отдел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Шейный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миозит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Шейный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синдром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shutterstock-712608961-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4929222" cy="27726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96681" y="-214338"/>
            <a:ext cx="1247319" cy="1714512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7686" y="142852"/>
            <a:ext cx="41434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Геморроя нет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Активная защита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Регуляция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желудочно-кишечного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тракта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Воспаление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слизистых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оболочек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Варикозное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расширение вен и геморроидальные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узлы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Варикоз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большая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Прямая кишка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Анальные трещины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Геморроидальные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узлы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Геморрой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Заживление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регенерация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Заживление раны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Заживление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раны вторичным натяжением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Режим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«Почки»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Лимфа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детокс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Глубокая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очистка организма 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71xIk07V1pL._SL108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94"/>
            <a:ext cx="4214818" cy="4214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578645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 менее 20 дней, по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mwave-logo-bi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000624" y="-214338"/>
            <a:ext cx="1143376" cy="1571636"/>
          </a:xfrm>
          <a:prstGeom prst="rect">
            <a:avLst/>
          </a:prstGeom>
        </p:spPr>
      </p:pic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7818" y="600076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Работать с комплексом по необходимости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28604"/>
            <a:ext cx="4000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Водительский - Внимание и концентрация</a:t>
            </a:r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Активная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Гиперхолестерин-липидемия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Нейротропный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эффект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Центральная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нервная система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Атеросклероз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базовый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Кровообращение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головы, улучшение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Кровообращение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дефицит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Кровоснабжение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сердца, насыщение крови кислородом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Центральная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нервная система базовая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Церебральная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дистония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Недостаток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внимания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Бодрость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Магний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дефицит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Способность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 концентрации внимания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мышления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Центр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памяти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teen-drivers-shutterstock_177416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5" y="1428736"/>
            <a:ext cx="4822065" cy="321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1035</Words>
  <Application>Microsoft Office PowerPoint</Application>
  <PresentationFormat>Экран (4:3)</PresentationFormat>
  <Paragraphs>312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60</cp:revision>
  <dcterms:created xsi:type="dcterms:W3CDTF">2019-10-31T14:17:30Z</dcterms:created>
  <dcterms:modified xsi:type="dcterms:W3CDTF">2019-12-06T22:55:12Z</dcterms:modified>
</cp:coreProperties>
</file>