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7" r:id="rId12"/>
    <p:sldId id="268" r:id="rId13"/>
    <p:sldId id="269" r:id="rId14"/>
    <p:sldId id="266" r:id="rId15"/>
    <p:sldId id="278" r:id="rId16"/>
    <p:sldId id="279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AC1E-9CDC-4438-BB78-CBDE6019D9A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572397" y="-214338"/>
            <a:ext cx="1571604" cy="2160260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572116"/>
            <a:ext cx="1143008" cy="1143008"/>
          </a:xfrm>
          <a:prstGeom prst="rect">
            <a:avLst/>
          </a:prstGeom>
        </p:spPr>
      </p:pic>
      <p:pic>
        <p:nvPicPr>
          <p:cNvPr id="14338" name="Picture 2" descr="https://zdravbud.net/storage/img/planirovanie-beremenn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6643702" cy="5038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857620" y="5500702"/>
            <a:ext cx="5000660" cy="107157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4810" y="578645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Планирование семьи</a:t>
            </a:r>
            <a:endParaRPr lang="ru-RU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3500438"/>
            <a:ext cx="628654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Бросаем курить:</a:t>
            </a:r>
            <a:endParaRPr lang="ru-RU" sz="15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Жизненная энергия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Нелекарственное снотворное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Антинаркотик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Нелекарственный антидепрессант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Отмена наркотика(1-я фаза)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Отмена наркотика(2-я фаза)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Снятие «ломки»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Глубокая очистка организма (спец.)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Антитабак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676860.jpg"/>
          <p:cNvPicPr>
            <a:picLocks noChangeAspect="1"/>
          </p:cNvPicPr>
          <p:nvPr/>
        </p:nvPicPr>
        <p:blipFill>
          <a:blip r:embed="rId4">
            <a:lum contrast="-10000"/>
          </a:blip>
          <a:srcRect r="7143"/>
          <a:stretch>
            <a:fillRect/>
          </a:stretch>
        </p:blipFill>
        <p:spPr>
          <a:xfrm>
            <a:off x="153049" y="142852"/>
            <a:ext cx="6102847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5934670"/>
            <a:ext cx="514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25 дней,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816136"/>
            <a:ext cx="42148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Здоровый сперматогенез: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Регуляция мужской мочеполовой системы базовая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Сексуальная регуляция у мужчин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Сексуальная дисфункция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Сексуальный центр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Половые железы мужчин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Половое влечение мужчины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Регуляция эндокринной 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Гормональный баланс мужчин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Импотенция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Смегма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Эректильная дисфункция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Яички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Регуляция функции яичек и простаты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b937fbbc9afc47839a02bc972bdb72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1"/>
            <a:ext cx="4643470" cy="30956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9124" y="2928934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Профилактика ВИЧ, СПИД:</a:t>
            </a:r>
            <a:endParaRPr lang="ru-RU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Температура повышенная (все причины)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Ретровирусы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ВИЧ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Активация детокс - активности печени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Глубокая очистка организма (Д)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Печень, желчный пузырь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поджелуд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железа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Аутоиммунные заболевания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Восстановление иммунитета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715016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 ставить однократно каждый день или с перерывами. Общий курс  составляет 30 дней, с повторением цикла после месячного перерыва.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1" name="Рисунок 10" descr="EGshZVjWkAYzf8t.jpg"/>
          <p:cNvPicPr>
            <a:picLocks noChangeAspect="1"/>
          </p:cNvPicPr>
          <p:nvPr/>
        </p:nvPicPr>
        <p:blipFill>
          <a:blip r:embed="rId4">
            <a:lum contrast="10000"/>
          </a:blip>
          <a:srcRect t="4422" b="82061"/>
          <a:stretch>
            <a:fillRect/>
          </a:stretch>
        </p:blipFill>
        <p:spPr>
          <a:xfrm>
            <a:off x="285720" y="285728"/>
            <a:ext cx="5214974" cy="869162"/>
          </a:xfrm>
          <a:prstGeom prst="rect">
            <a:avLst/>
          </a:prstGeom>
        </p:spPr>
      </p:pic>
      <p:pic>
        <p:nvPicPr>
          <p:cNvPr id="12" name="Рисунок 11" descr="profilaktika-vich-infekcii-a7-1024x722.jpg"/>
          <p:cNvPicPr>
            <a:picLocks noChangeAspect="1"/>
          </p:cNvPicPr>
          <p:nvPr/>
        </p:nvPicPr>
        <p:blipFill>
          <a:blip r:embed="rId5">
            <a:lum contrast="10000"/>
          </a:blip>
          <a:srcRect l="2937" t="60417" r="3063" b="8333"/>
          <a:stretch>
            <a:fillRect/>
          </a:stretch>
        </p:blipFill>
        <p:spPr>
          <a:xfrm>
            <a:off x="285720" y="1214422"/>
            <a:ext cx="5214974" cy="1303744"/>
          </a:xfrm>
          <a:prstGeom prst="rect">
            <a:avLst/>
          </a:prstGeom>
        </p:spPr>
      </p:pic>
      <p:pic>
        <p:nvPicPr>
          <p:cNvPr id="13" name="Рисунок 12" descr="28-weeks-pregna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3" y="2857496"/>
            <a:ext cx="407196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1428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Здоровые зубы: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Зубные инфекции, комплексная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Зубная боль, комплексная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Зубочелюстная инфекция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Зубы, очаги воспаления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Десна, воспаление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Кариес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Пародонтит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Пародонтоз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Гингивит - стоматит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не менее 14 дней, включать 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" name="Рисунок 9" descr="pregnant-at-dentist-tal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428736"/>
            <a:ext cx="535785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28625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комплексами 21 день,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000504"/>
            <a:ext cx="5143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Подготовка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мужского организма первая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неделя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Подготовка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мужского организма вторая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неделя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Подготовка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мужского организма третья неделя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ertilnost_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3" y="142852"/>
            <a:ext cx="571504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190719_230712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5429256"/>
          </a:xfrm>
          <a:prstGeom prst="rect">
            <a:avLst/>
          </a:prstGeom>
        </p:spPr>
      </p:pic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572140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комплексами 28 дней,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 повторением цикла после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трехнедельного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перерыва.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714620"/>
            <a:ext cx="3714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Подготовка женского организма первая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неделя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Подготовка женского организма вторая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неделя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Подготовка женского организма третья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неделя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Подготовка женского организма четвертая неделя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4500570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комплексами 21 день,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4500570"/>
            <a:ext cx="42148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Семейные первая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неделя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Семейные вторая 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неделя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Семейные третья неделя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3f112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14290"/>
            <a:ext cx="589069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6" name="Рисунок 5" descr="CKFB1grIjXMWbfCV17u5naX4reRKiXYACTFJwQf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0"/>
            <a:ext cx="3223954" cy="6286472"/>
          </a:xfrm>
          <a:prstGeom prst="rect">
            <a:avLst/>
          </a:prstGeom>
        </p:spPr>
      </p:pic>
      <p:pic>
        <p:nvPicPr>
          <p:cNvPr id="8" name="Рисунок 7" descr="67670741_2403046376597524_222308984846981690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857364"/>
            <a:ext cx="3000420" cy="3000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psp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290" y="2285992"/>
            <a:ext cx="3214710" cy="4286279"/>
          </a:xfrm>
          <a:prstGeom prst="rect">
            <a:avLst/>
          </a:prstGeom>
        </p:spPr>
      </p:pic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572397" y="-214338"/>
            <a:ext cx="1571604" cy="2160260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785926"/>
            <a:ext cx="1143008" cy="1143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214290"/>
            <a:ext cx="535785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База Планирование семьи: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Планируем здорового ребёнка в случае герпеса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Планируем здорового ребёнка простейшие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Планируем здорового ребёнка в случае краснухи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Планируем здорового ребёнка профилактика лямблии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Планируем здорового ребёнка гельминты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Планируем здорового ребёнка другие паразиты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Бросаем пить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Бросаем курить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Здоровый сперматогенез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Профилактика ВИЧ, СПИД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Здоровые зубы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мужского организма первая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мужского организма вторая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мужского организма третья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женского организма первая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женского организма вторая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женского организма третья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женского организма четвертая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Семейные первая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Семейные вторая неделя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Семейные третья неделя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1604" y="3714752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Планируем здорового ребёнка в случае герпеса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Детоксикация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Цитомегавирусная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инфекция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Вирус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Эпштейна-Барра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Лимфа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детокс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Элиминация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токсинов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93467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60 дней, с повторением цикла при необходимости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Работать с прибором совместно с партнером.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577402-5665-1024x1024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1071538" y="214290"/>
            <a:ext cx="666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0166" y="3714752"/>
            <a:ext cx="678661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Планируем здорового ребёнка простейшие:</a:t>
            </a: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Детоксикация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Простейшие.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Токсоплазмоз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Хроническая интоксикация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Восстановление иммунитета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Стресс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93467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30 дней, с повторением цикла при необходимости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прибором совместно с партнером.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toksoplazmoz-1-e1487765418157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2928926" y="142852"/>
            <a:ext cx="3857652" cy="3549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8662" y="3500438"/>
            <a:ext cx="685804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Планируем здорового ребёнка в случае краснухи 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Детоксикация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Коревая краснуха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Вирусы общие TR 1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Вирусы общие TR 2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Лимфа и детокс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Элиминация токсинов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92933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25 дней, с повторением цикла при необходимости.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Рисунок 8" descr="krasnuha-i-beremennosti.jpg"/>
          <p:cNvPicPr>
            <a:picLocks noChangeAspect="1"/>
          </p:cNvPicPr>
          <p:nvPr/>
        </p:nvPicPr>
        <p:blipFill>
          <a:blip r:embed="rId4"/>
          <a:srcRect b="6249"/>
          <a:stretch>
            <a:fillRect/>
          </a:stretch>
        </p:blipFill>
        <p:spPr>
          <a:xfrm>
            <a:off x="1262082" y="142852"/>
            <a:ext cx="609600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5929330"/>
            <a:ext cx="792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дней, с повторением цикла при необходимости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прибором совместно с партнером.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571876"/>
            <a:ext cx="6715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Планируем здорового ребёнка профилактика лямблии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Детоксикация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Простейшие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Лямблиоз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Лимфа и детокс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Хроническая интоксикация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Элиминация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токсинов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Ljamblio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57166"/>
            <a:ext cx="5428306" cy="29289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86380" y="2143116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Планируем здорового ребёнка гельминты 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Детоксикация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Нематоды общие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Яйца глистов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Ленточные черви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Трематоды крови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Трематоды печени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Трематоды тонкого кишечника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Паразиты детокс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Элиминация токсинов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Glisty-pri-beremenno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4881597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5715016"/>
            <a:ext cx="792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дней, с повторением цикла при необходимости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прибором совместно с партнером.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592933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30 дней, с повторением цикла при необходимости. Работать с прибором совместно с партнером.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1357298"/>
            <a:ext cx="40719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Планируем здорового ребёнка другие паразиты: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Трихомониаз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Микоплазма базовая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Хламидия общая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Гарднерелла вагиналис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Гонорея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Сифилис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Стафилок-стрептококовая инфекция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Листериоз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Кандида альбиканс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Лимфа и детокс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Элиминация токсинов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39258" t="29167" r="9179" b="25000"/>
          <a:stretch>
            <a:fillRect/>
          </a:stretch>
        </p:blipFill>
        <p:spPr bwMode="auto">
          <a:xfrm>
            <a:off x="142844" y="271462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 l="31836" t="18750" r="1953" b="15625"/>
          <a:stretch>
            <a:fillRect/>
          </a:stretch>
        </p:blipFill>
        <p:spPr bwMode="auto">
          <a:xfrm>
            <a:off x="115630" y="142852"/>
            <a:ext cx="46128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92906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714356"/>
            <a:ext cx="428624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Бросаем пить:</a:t>
            </a:r>
            <a:endParaRPr lang="ru-RU" sz="15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Алкоголизм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Алкогольная зависимость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Алкогольная детоксикация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Купирование синдрома отмены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Снятие «ломки»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Ликвидация алкогольной энцефалопатии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Очищение печени от алкогольных токсинов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Проблема гепатита и цирроза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Профилактическое очищение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Профилактика рецидива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Поддержка чистоты и баланса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Антистресс (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бессоница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Депрессия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Депрессия неизвестной этиологии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Депрессия токсикологическая (медикаменты, наркотики и т.д.)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Стресс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Снятие страха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Невроз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Раздражение, злость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Облегчает общение и внушение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Воля, желание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Центр защиты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Центр исцеления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Центр радости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oLA9LaWcAAvtL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7166"/>
            <a:ext cx="4717604" cy="3000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683</Words>
  <Application>Microsoft Office PowerPoint</Application>
  <PresentationFormat>Экран (4:3)</PresentationFormat>
  <Paragraphs>176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64</cp:revision>
  <dcterms:created xsi:type="dcterms:W3CDTF">2019-10-31T14:17:30Z</dcterms:created>
  <dcterms:modified xsi:type="dcterms:W3CDTF">2020-01-12T20:11:58Z</dcterms:modified>
</cp:coreProperties>
</file>