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6" r:id="rId15"/>
    <p:sldId id="277" r:id="rId16"/>
    <p:sldId id="27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14814-E822-4147-A23C-266C4B6592B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5DDC-FDB0-4924-B8F9-00C484EB34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5DDC-FDB0-4924-B8F9-00C484EB34D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AC1E-9CDC-4438-BB78-CBDE6019D9A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948653" y="-214338"/>
            <a:ext cx="1195348" cy="1643074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14992"/>
            <a:ext cx="1000132" cy="1000132"/>
          </a:xfrm>
          <a:prstGeom prst="rect">
            <a:avLst/>
          </a:prstGeom>
        </p:spPr>
      </p:pic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38148" y="240998"/>
            <a:ext cx="7620000" cy="54025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5929330"/>
            <a:ext cx="58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комплексов Мужская сила</a:t>
            </a:r>
            <a:endParaRPr 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585789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10 -14 дней,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8" y="142852"/>
            <a:ext cx="43576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инфаркта: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Сердце - коронарные сосуды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Кровоснабжение дефицит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Инфаркт миокарда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Кровообращение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Кровообращение местное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Сердце и кровообращение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Сердце циркуляция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Сердце, миокард - сердечная мышца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Сердце,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Спазмы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сердечно-сосудистой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Стенокардия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кч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Центр сердца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Активация функции сердца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Артерий закупорка, тромбоз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Восстановление нормального кровотока и ад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Кровоснабжение и поглощение кислорода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Кардионевроз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Атеросклероз базовый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eart_2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349542" y="2571744"/>
            <a:ext cx="4651614" cy="2987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385765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Нормализация ЖКТ протиязвенный эффект дневной комплекс: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Болезнь Крона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Боль в животе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Гастрит острый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Гастродуоденит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Дисбактериоз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Желудок ферменты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Желудочно-кишечный тракт к.ч.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Кислотность желудочного сока,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Кишечник, защитные силы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Колит базовый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Повышенная кислотность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Расстройство пищеварения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ЖКТ основная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Спазмы и тошнота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Спазмолитический эффект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Ферментопатия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Язва 12-перстной кишки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Язва желудка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Язва тонкого кишечника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Язва паразитарная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Хеликобактер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Исцеление и регенерация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Воспаление слизистой оболочки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Прямая кишка, воспаление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Боль и воспаление базовая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000636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21 день,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ulser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7554" y="1714488"/>
            <a:ext cx="565082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357166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Нормализация функции печени: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Поддержка печени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Активная защита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базовая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Трофика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Паразиты ЖКТ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Фасциолез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Трематоды печени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Эхинококкоз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Амебиаз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Лямблиоз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Паразиты детокс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Застой желчи в печеночных протоках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Активация функции печени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Желчь,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Желчь, производство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Ускорение излечения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572140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1 месяц с повторением цикла после месячного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Screenshot_1-18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286248" y="2093731"/>
            <a:ext cx="4714908" cy="31926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572008"/>
            <a:ext cx="3786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двухнедельного перерыва.</a:t>
            </a:r>
            <a:endParaRPr lang="ru-RU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285"/>
            <a:ext cx="721523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Подагра профилактика: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Подагра (+ Почки)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Воспаление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Артрит, артроз 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Ацидоз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Активная защита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Подагра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Мочевая кислота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Мочевая кислота, избыток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Артрит - боль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Артрит - воспаление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Артрит - возбудитель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Почки и печень, управление, к.ч.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Надпочечники, нарушения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системы гипоталамус-гипофиз-надпочечники-половые железы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Микоплазма базовая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Глубокая очистка организма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odagra-u-muzhchin-1024x6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757381"/>
            <a:ext cx="5043751" cy="3029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500063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комплексами 21 день,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Восстановление работы позвоночника: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/>
              <a:t> </a:t>
            </a:r>
            <a:endParaRPr lang="ru-RU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Позвоночник, шейный отдел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Шейный синдром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Шейный миозит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Остеохондроз шейного отдела позвоночника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Вертеброгенный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эффект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Спазм мышц шеи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Активная защита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Позвоночник - поясничный отдел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Позвоночник – крестец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Остеохондроз поясничный, люмбаго, прострел, тугоподвижность - 1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Остеохондроз поясничный, люмбаго, прострел, тугоподвижность – 2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Радикулит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Люмбаго, прострел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 диска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Межпозвонковая грыжа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Антиболь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kolioz-sluzh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30383"/>
            <a:ext cx="4357718" cy="31847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1643050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комплексами 21 день,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67151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Восстановление работы суставов: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Антиболь (Д)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Воспаление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Воспаление суставов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Воспаление сухожилий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Острое воспаление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Воспаление и отек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Артрит, артроз 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Артрит инфекционной этиологии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Остеоартрит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Артрит/артроз тазобедренных суставов (коксоартроз)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Артрит подагрический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Ревматоидный артрит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Подагра (+ Почки)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Почки, баланс кальция и фосфора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Почки и печень, управление, к.ч.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Почки, регуляция и очистка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ibromiyalji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143380"/>
            <a:ext cx="506786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4429132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30 дней, с повторением цикла после двухнедельного перерыва.</a:t>
            </a:r>
            <a:endParaRPr lang="ru-RU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50720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тромбофлебита и варикоза: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Тромбофлебит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Тромбоз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Артерий закупорка, тромбоз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Тромбоз герпетической этиологии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Вены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Варикозное расширение вен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Варикоз, кровообращение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Отеки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Свертывающая система крови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Вазогенный эффект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Воспаление и отек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Регуляция гепатобилиарной системы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Бронхолегочная система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Кровяное давление -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Кровоснабжение и поглощение кислорода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Лимфосистема, управление регуляцией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Лимфостимуляция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Варикоз, обострение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Варикозная язва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Очистка венозной крови и лимфы от токсинов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Соединительная ткань к.ч.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3476" t="9375" r="13867" b="6250"/>
          <a:stretch>
            <a:fillRect/>
          </a:stretch>
        </p:blipFill>
        <p:spPr bwMode="auto">
          <a:xfrm>
            <a:off x="4429124" y="1214422"/>
            <a:ext cx="44838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6" name="Рисунок 5" descr="CKFB1grIjXMWbfCV17u5naX4reRKiXYACTFJwQf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0"/>
            <a:ext cx="3223954" cy="6286472"/>
          </a:xfrm>
          <a:prstGeom prst="rect">
            <a:avLst/>
          </a:prstGeom>
        </p:spPr>
      </p:pic>
      <p:pic>
        <p:nvPicPr>
          <p:cNvPr id="8" name="Рисунок 7" descr="67670741_2403046376597524_222308984846981690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857364"/>
            <a:ext cx="3000420" cy="3000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psp-pic.jpg"/>
          <p:cNvPicPr>
            <a:picLocks noChangeAspect="1"/>
          </p:cNvPicPr>
          <p:nvPr/>
        </p:nvPicPr>
        <p:blipFill>
          <a:blip r:embed="rId2" cstate="print"/>
          <a:srcRect t="8889"/>
          <a:stretch>
            <a:fillRect/>
          </a:stretch>
        </p:blipFill>
        <p:spPr>
          <a:xfrm>
            <a:off x="5143504" y="-24"/>
            <a:ext cx="2411016" cy="2928935"/>
          </a:xfrm>
          <a:prstGeom prst="rect">
            <a:avLst/>
          </a:prstGeom>
        </p:spPr>
      </p:pic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572397" y="-214338"/>
            <a:ext cx="1571604" cy="2160260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5643578"/>
            <a:ext cx="1143008" cy="1143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66525"/>
            <a:ext cx="60007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комплексов Мужская сила:</a:t>
            </a:r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Активация мужской силы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простатита и аденомы простаты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Снятия стресса и восстановление нервной системы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климактерических состояний у мужчин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Восстановление сердечнососудистой системы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паховой грыжи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инсульта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инфаркта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Нормализация ЖКТ протиязвенный эффект дневной комплекс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Нормализация функции печени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Подагра профилактика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Восстановление работы позвоночника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Восстановление работы суставов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Профилактика тромбофлебита и варикоза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Mangoxan-Mangosteen-Health-Dri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2928934"/>
            <a:ext cx="3857628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1604" y="4000504"/>
            <a:ext cx="6286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Активация мужской силы:</a:t>
            </a:r>
          </a:p>
          <a:p>
            <a:pPr algn="ctr"/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latin typeface="Arial" pitchFamily="34" charset="0"/>
                <a:cs typeface="Arial" pitchFamily="34" charset="0"/>
              </a:rPr>
              <a:t>1.	Регуляция мужской мочеполовой системы</a:t>
            </a:r>
          </a:p>
          <a:p>
            <a:pPr marL="342900" indent="-342900"/>
            <a:r>
              <a:rPr lang="ru-RU" b="1" dirty="0" smtClean="0">
                <a:latin typeface="Arial" pitchFamily="34" charset="0"/>
                <a:cs typeface="Arial" pitchFamily="34" charset="0"/>
              </a:rPr>
              <a:t>2.	Сексуальная регуляция у мужчин</a:t>
            </a:r>
          </a:p>
          <a:p>
            <a:pPr marL="342900" indent="-342900"/>
            <a:r>
              <a:rPr lang="ru-RU" b="1" dirty="0" smtClean="0">
                <a:latin typeface="Arial" pitchFamily="34" charset="0"/>
                <a:cs typeface="Arial" pitchFamily="34" charset="0"/>
              </a:rPr>
              <a:t>3.	Мужская мочеполовая система (МПС)</a:t>
            </a:r>
          </a:p>
          <a:p>
            <a:pPr marL="342900" indent="-342900"/>
            <a:r>
              <a:rPr lang="ru-RU" b="1" dirty="0" smtClean="0">
                <a:latin typeface="Arial" pitchFamily="34" charset="0"/>
                <a:cs typeface="Arial" pitchFamily="34" charset="0"/>
              </a:rPr>
              <a:t>4.	Половые железы мужчин</a:t>
            </a:r>
          </a:p>
          <a:p>
            <a:pPr marL="342900" indent="-342900"/>
            <a:r>
              <a:rPr lang="ru-RU" b="1" dirty="0" smtClean="0">
                <a:latin typeface="Arial" pitchFamily="34" charset="0"/>
                <a:cs typeface="Arial" pitchFamily="34" charset="0"/>
              </a:rPr>
              <a:t>5.	Регуляция эндокринной системы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6072206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20 дней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make-her-become-your-girlfri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71414"/>
            <a:ext cx="6858048" cy="38610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9124" y="3214686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простатита и аденомы простаты: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Инфекция мочевыводящих путей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Мочевой пузырь, простата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Задержка мочи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Регуляция функции яичек и простаты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Простата склероз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Простатит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Простатит базовая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Простатит дисгормональный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Простатит застойный, гиперплазия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Простатит осложненный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Аденома простаты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000504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Время работы с комплексом 25 дней,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prostatilen-ukoli-2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2844" y="142852"/>
            <a:ext cx="4429156" cy="3321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44" y="142852"/>
            <a:ext cx="54292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Снятия стресса и восстановление нервной системы: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Глубокая очистка организма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7 чакр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Гипоталамус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Элиминация токсинов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Энергия жизненная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Седативный эффект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ликвородинамики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Вегето-сосудистая дистония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Депрессия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Кровообращение головы, улучшение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Раздражение, злость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Сон, расстройства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Утомление, усталость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Невроз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Энергодающий эффект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Энергия жизненная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Хроническая интоксикация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6072206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21 день, с повторением курса по мере необходимости.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03-19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86182" y="2428868"/>
            <a:ext cx="5194949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607220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недельного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44291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климактерических состояний у мужчин: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Климакс, базовая 2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Детокс при электросмоге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Детокс при радиационном излучении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Детокс при тяжёлых металлах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Детокс химических веществ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Лимфатическая система, регуляция и очистка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Очищение почек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Активная защита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эндокринной системы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Сердце,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кровообращения ( спец.)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ЖКТ спец.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Регуляция мужской мочеполовой системы (спец)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Кислотно-щелочное равновесие,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Гипоксия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Уровень электролитов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Обезвоживание организма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Бактериальные инфекции, базовая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Простейшие.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Грибки и плесень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Детоксикация организма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razvod-posle-30-let-braka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286248" y="2321368"/>
            <a:ext cx="4714908" cy="3536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214290"/>
            <a:ext cx="4857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Восстановление сердечнососудистой системы:</a:t>
            </a:r>
            <a:endParaRPr lang="ru-R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Кровообращение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Ритма сердечного нарушение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Сердце, миокард - сердечная мышца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Варикозное расширение вен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Варикоз, кровообращение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Разжижение крови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Кровообращение к.ч.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Кровообращение, циркуляция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Артерий закупорка, тромбоз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Лимфостимуляция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88JxL3XoAIBeSl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214810" y="2500306"/>
            <a:ext cx="4643470" cy="392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4071942"/>
            <a:ext cx="371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10 дней с повторением цикла по мере необходимости.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607220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20, с повторением цикла через 10 дней, 2-3 таких курса.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52"/>
            <a:ext cx="40719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паховой грыжи: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 паховая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Соединительная ткань к.ч.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Воспаление брюшной полости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 паховая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Мышцы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Мышцы, контрольные частоты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Мышцы ригидные, базовая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Регенерация мышц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Тонизация мышц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Грыжа паховая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Лимфа и детокс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Восстановление после болезни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Ускорение излечения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ahovaya-gryzh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500306"/>
            <a:ext cx="5214974" cy="34747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550070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Время работы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10 -14 дней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с повторением цикла после двухнедельного перерыва.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53578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Профилактика инсульта:</a:t>
            </a:r>
            <a:endParaRPr lang="ru-RU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Инсульт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Артерий закупорка, тромбоз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Кровоснабжение и поглощение кислорода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Память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Кровяное давление - регуляция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Поражение сосудов головного мозга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Антиангиоспастический эффект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Регуляция ликвородинамики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Церебро-астенический синдром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Синдром цереброваскулярной недостаточности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7 чакр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Кровообращение головы,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улучшение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Спазмы различного генеза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Кровообращение, циркуляция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Капилляры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Периферические сосуды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Почки, регуляция и очистка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Энергия и витализация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Ускорение излечения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slide-7.jpg"/>
          <p:cNvPicPr>
            <a:picLocks noChangeAspect="1"/>
          </p:cNvPicPr>
          <p:nvPr/>
        </p:nvPicPr>
        <p:blipFill>
          <a:blip r:embed="rId4">
            <a:lum contrast="20000"/>
          </a:blip>
          <a:srcRect l="50000" t="19482" r="7657" b="8801"/>
          <a:stretch>
            <a:fillRect/>
          </a:stretch>
        </p:blipFill>
        <p:spPr>
          <a:xfrm>
            <a:off x="5143472" y="1776248"/>
            <a:ext cx="4000528" cy="5081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337</Words>
  <Application>Microsoft Office PowerPoint</Application>
  <PresentationFormat>Экран (4:3)</PresentationFormat>
  <Paragraphs>288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84</cp:revision>
  <dcterms:created xsi:type="dcterms:W3CDTF">2019-10-31T14:17:30Z</dcterms:created>
  <dcterms:modified xsi:type="dcterms:W3CDTF">2020-01-15T14:31:57Z</dcterms:modified>
</cp:coreProperties>
</file>