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7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14814-E822-4147-A23C-266C4B6592B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5DDC-FDB0-4924-B8F9-00C484EB3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AC1E-9CDC-4438-BB78-CBDE6019D9A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948653" y="-214338"/>
            <a:ext cx="1195348" cy="1643074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4992"/>
            <a:ext cx="1000132" cy="1000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5929330"/>
            <a:ext cx="594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Молодая </a:t>
            </a:r>
            <a:r>
              <a:rPr 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мама</a:t>
            </a:r>
            <a:endParaRPr 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29e6d626257d34938488fef8ebfc083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85720" y="500042"/>
            <a:ext cx="7611606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58578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15 дней. 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5429264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Прорезование зубов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ervyiy-zub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7429552" cy="52052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43240" y="5072074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Диатез у новорожденных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643578"/>
            <a:ext cx="7500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llergicheskaya-syp-na-detskoy-kozhe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428595" y="142852"/>
            <a:ext cx="7072361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Ларингит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новорожденных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14 дней.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7291596628_3a50b64def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14290"/>
            <a:ext cx="6929486" cy="46167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анемии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30 дней, с повторением цикла при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nemia_-01_new_1098x310.jpg.png"/>
          <p:cNvPicPr>
            <a:picLocks noChangeAspect="1"/>
          </p:cNvPicPr>
          <p:nvPr/>
        </p:nvPicPr>
        <p:blipFill>
          <a:blip r:embed="rId4">
            <a:lum contrast="20000"/>
          </a:blip>
          <a:srcRect r="18367"/>
          <a:stretch>
            <a:fillRect/>
          </a:stretch>
        </p:blipFill>
        <p:spPr>
          <a:xfrm>
            <a:off x="428596" y="1142984"/>
            <a:ext cx="7561228" cy="3643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2214553"/>
            <a:ext cx="5143536" cy="2524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P\Desktop\Иконка база 7\Новая папка (3)\shutterstock_483456043-700x467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321490" y="2143115"/>
            <a:ext cx="3967765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геморроя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 с повторением цикла после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двухнедельного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перерыва.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/>
          <a:srcRect l="5468" r="5468"/>
          <a:stretch>
            <a:fillRect/>
          </a:stretch>
        </p:blipFill>
        <p:spPr>
          <a:xfrm>
            <a:off x="571472" y="142852"/>
            <a:ext cx="7352213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Укрепление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мышечного корсета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4292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или отдельными программами 30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42910" y="142852"/>
            <a:ext cx="71759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онемения конечностей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42926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14 день,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onemenie-nog-u-pacient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780288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500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Варикозное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расширение вен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42926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12304" t="10416" r="36719" b="21875"/>
          <a:stretch>
            <a:fillRect/>
          </a:stretch>
        </p:blipFill>
        <p:spPr bwMode="auto">
          <a:xfrm>
            <a:off x="1428728" y="142852"/>
            <a:ext cx="6357982" cy="47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4929198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спаек и восстановление после операции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42926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paechnyj-proczess-v-malom-taz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42852"/>
            <a:ext cx="4214842" cy="47617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запоров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14 дней с повторением цикла после недельного перерыва.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nrektalnyj-rak_2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500166" y="142852"/>
            <a:ext cx="6039925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2" y="5714992"/>
            <a:ext cx="1143008" cy="1143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-24"/>
            <a:ext cx="485778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Молодая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мама: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желтухи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Пищеварение новорожденных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Беспокойный ребёнок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Гипертонус мышц у новорожденных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Гипотония мышц у новорожденных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Кривошея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Прорезование зубов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Диатез у новорожденных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Ларингит у новорожденных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анемии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геморроя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Укрепление мышечного корсета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онемения конечностей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Варикозное расширение вен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спаек и восстановление после операции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запоров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Костно-мышечная система, позвоночник и суставы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Тонус мышц малого таза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Нормализация веса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Волосы и ногти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Здоровые зубы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Снятие послеродового стресса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Гормональный баланс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Комплекс Общеукрепляющий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мастита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мастопатии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A-Support-Welfare-Under-21-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929190" y="2214554"/>
            <a:ext cx="4128630" cy="26609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00050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Костно-мышечная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система, позвоночник и суставы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50057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дней, с повторением цикла после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недельного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ozvonochnik-i-sustavy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28926" y="500042"/>
            <a:ext cx="4876800" cy="3169920"/>
          </a:xfrm>
          <a:prstGeom prst="rect">
            <a:avLst/>
          </a:prstGeom>
        </p:spPr>
      </p:pic>
      <p:pic>
        <p:nvPicPr>
          <p:cNvPr id="7" name="Рисунок 6" descr="iStock_000022709684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500042"/>
            <a:ext cx="2643205" cy="31718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Тонус мышц малого таза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214950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richini-opusheniya-matki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14282" y="214290"/>
            <a:ext cx="7758117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Нормализация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веса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42926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7316a5c36-poh1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714348" y="142852"/>
            <a:ext cx="7105885" cy="4739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500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Волосы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ногти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42926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30 дней,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произвольным перерывом. 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ожа-волосы-и-ногти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85720" y="142852"/>
            <a:ext cx="7572428" cy="47958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514351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Здоровые зубы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643578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 с повторением цикла после недельного перерыва.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ervices2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142976" y="142851"/>
            <a:ext cx="6733345" cy="4800117"/>
          </a:xfrm>
          <a:prstGeom prst="rect">
            <a:avLst/>
          </a:prstGeom>
        </p:spPr>
      </p:pic>
      <p:pic>
        <p:nvPicPr>
          <p:cNvPr id="7" name="Рисунок 6" descr="vitaminy-dlya-kormyashchih.jpg"/>
          <p:cNvPicPr>
            <a:picLocks noChangeAspect="1"/>
          </p:cNvPicPr>
          <p:nvPr/>
        </p:nvPicPr>
        <p:blipFill>
          <a:blip r:embed="rId5">
            <a:lum contrast="10000"/>
          </a:blip>
          <a:srcRect l="23999" r="9150"/>
          <a:stretch>
            <a:fillRect/>
          </a:stretch>
        </p:blipFill>
        <p:spPr>
          <a:xfrm>
            <a:off x="118784" y="142852"/>
            <a:ext cx="3214710" cy="48087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500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Снятие послеродового стресса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14 дней с повторением цикла после недельного перерыва.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3086388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785786" y="142852"/>
            <a:ext cx="7007012" cy="4789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Гормональный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баланс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14 дней с повторением цикла после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двухнедельного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перерыва.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17578" t="21875" r="41406" b="33334"/>
          <a:stretch>
            <a:fillRect/>
          </a:stretch>
        </p:blipFill>
        <p:spPr bwMode="auto">
          <a:xfrm>
            <a:off x="500034" y="500042"/>
            <a:ext cx="697766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500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Комплекс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Общеукрепляющий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429264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 или отдельными программами 20 дней, с повторением цикла после 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202124ddd0870dc3b5892129b017e7a.jpg"/>
          <p:cNvPicPr>
            <a:picLocks noChangeAspect="1"/>
          </p:cNvPicPr>
          <p:nvPr/>
        </p:nvPicPr>
        <p:blipFill>
          <a:blip r:embed="rId4">
            <a:lum/>
          </a:blip>
          <a:srcRect b="9836"/>
          <a:stretch>
            <a:fillRect/>
          </a:stretch>
        </p:blipFill>
        <p:spPr>
          <a:xfrm>
            <a:off x="214282" y="785794"/>
            <a:ext cx="77153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мастита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42926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20 дней с повторением после десятидневного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перерыва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мастит-на-рисунке-и-схеме-женщина-кормит-малыша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104262" y="1071546"/>
            <a:ext cx="803963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44291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Профилактика мастопатии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857760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дней с повторением цикла после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десятидневного перерыва.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picj71872.jpg"/>
          <p:cNvPicPr>
            <a:picLocks noChangeAspect="1"/>
          </p:cNvPicPr>
          <p:nvPr/>
        </p:nvPicPr>
        <p:blipFill>
          <a:blip r:embed="rId4">
            <a:lum contrast="10000"/>
          </a:blip>
          <a:srcRect r="4248"/>
          <a:stretch>
            <a:fillRect/>
          </a:stretch>
        </p:blipFill>
        <p:spPr>
          <a:xfrm>
            <a:off x="71406" y="1500174"/>
            <a:ext cx="901263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0298" y="5072074"/>
            <a:ext cx="5429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Профилактика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желтухи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715016"/>
            <a:ext cx="7500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день,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imptomy_zheltuhi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714347" y="571480"/>
            <a:ext cx="6400845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6" name="Рисунок 5" descr="CKFB1grIjXMWbfCV17u5naX4reRKiXYACTFJwQf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0"/>
            <a:ext cx="3223954" cy="6286472"/>
          </a:xfrm>
          <a:prstGeom prst="rect">
            <a:avLst/>
          </a:prstGeom>
        </p:spPr>
      </p:pic>
      <p:pic>
        <p:nvPicPr>
          <p:cNvPr id="8" name="Рисунок 7" descr="67670741_2403046376597524_22230898484698169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857364"/>
            <a:ext cx="3000420" cy="3000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2000240"/>
            <a:ext cx="457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Пищеварение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новорожденных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643182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14 день,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newborn-babys-digestive-system-john-bavosi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2844" y="142851"/>
            <a:ext cx="3929090" cy="6609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72066" y="2643182"/>
            <a:ext cx="371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Колики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286124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14 день,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473836957_19834739-kak-izbavitsya-ot-kolik-pri-kalkuleznom-holecistite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14282" y="214290"/>
            <a:ext cx="446118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5857892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14 день,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286388"/>
            <a:ext cx="371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Беспокойный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ребёнок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stock-505208424_821_107692552enj58s6ltlp9kokjr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57158" y="357166"/>
            <a:ext cx="7393833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57356" y="5286388"/>
            <a:ext cx="5715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Гипертонус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мышц у новорожденных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71501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30 дней,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551-zolotistyj-stafilokokk-u-novorozhdennyh-i-grudnichkov-42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642910" y="428604"/>
            <a:ext cx="6429420" cy="46774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542926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500063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Гипотония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мышц у новорожденных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ypotonia-1000x759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14348" y="142852"/>
            <a:ext cx="6286544" cy="4771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rojdennaya-krivosheya.jpg"/>
          <p:cNvPicPr>
            <a:picLocks noChangeAspect="1"/>
          </p:cNvPicPr>
          <p:nvPr/>
        </p:nvPicPr>
        <p:blipFill>
          <a:blip r:embed="rId2">
            <a:lum contrast="20000"/>
          </a:blip>
          <a:srcRect l="6708" r="6924"/>
          <a:stretch>
            <a:fillRect/>
          </a:stretch>
        </p:blipFill>
        <p:spPr>
          <a:xfrm>
            <a:off x="142844" y="928670"/>
            <a:ext cx="8339258" cy="3643338"/>
          </a:xfrm>
          <a:prstGeom prst="rect">
            <a:avLst/>
          </a:prstGeom>
        </p:spPr>
      </p:pic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528638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30 дней, с повторением цикла после двухнедельного перерыва.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 и по необходимости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643446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Кривошея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778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115</cp:revision>
  <dcterms:created xsi:type="dcterms:W3CDTF">2019-10-31T14:17:30Z</dcterms:created>
  <dcterms:modified xsi:type="dcterms:W3CDTF">2020-01-22T20:33:33Z</dcterms:modified>
</cp:coreProperties>
</file>